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OaopLA3Bf0vPyWSursKjDYUrR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1A108-D256-4C75-8E3B-C0B56C111FFF}" v="26" dt="2025-02-16T05:42:40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38.png"/><Relationship Id="rId3" Type="http://schemas.openxmlformats.org/officeDocument/2006/relationships/image" Target="../media/image39.png"/><Relationship Id="rId21" Type="http://schemas.openxmlformats.org/officeDocument/2006/relationships/image" Target="../media/image124.png"/><Relationship Id="rId7" Type="http://schemas.openxmlformats.org/officeDocument/2006/relationships/image" Target="../media/image42.png"/><Relationship Id="rId12" Type="http://schemas.openxmlformats.org/officeDocument/2006/relationships/image" Target="../media/image117.png"/><Relationship Id="rId17" Type="http://schemas.openxmlformats.org/officeDocument/2006/relationships/image" Target="../media/image139.png"/><Relationship Id="rId25" Type="http://schemas.openxmlformats.org/officeDocument/2006/relationships/image" Target="../media/image136.png"/><Relationship Id="rId33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16.png"/><Relationship Id="rId24" Type="http://schemas.openxmlformats.org/officeDocument/2006/relationships/image" Target="../media/image144.png"/><Relationship Id="rId32" Type="http://schemas.openxmlformats.org/officeDocument/2006/relationships/image" Target="../media/image147.png"/><Relationship Id="rId5" Type="http://schemas.openxmlformats.org/officeDocument/2006/relationships/image" Target="../media/image40.png"/><Relationship Id="rId15" Type="http://schemas.openxmlformats.org/officeDocument/2006/relationships/image" Target="../media/image120.png"/><Relationship Id="rId23" Type="http://schemas.openxmlformats.org/officeDocument/2006/relationships/image" Target="../media/image143.png"/><Relationship Id="rId28" Type="http://schemas.openxmlformats.org/officeDocument/2006/relationships/image" Target="../media/image127.png"/><Relationship Id="rId10" Type="http://schemas.openxmlformats.org/officeDocument/2006/relationships/image" Target="../media/image16.png"/><Relationship Id="rId19" Type="http://schemas.openxmlformats.org/officeDocument/2006/relationships/image" Target="../media/image140.png"/><Relationship Id="rId31" Type="http://schemas.openxmlformats.org/officeDocument/2006/relationships/image" Target="../media/image12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19.png"/><Relationship Id="rId22" Type="http://schemas.openxmlformats.org/officeDocument/2006/relationships/image" Target="../media/image142.png"/><Relationship Id="rId27" Type="http://schemas.openxmlformats.org/officeDocument/2006/relationships/image" Target="../media/image83.png"/><Relationship Id="rId30" Type="http://schemas.openxmlformats.org/officeDocument/2006/relationships/image" Target="../media/image146.png"/><Relationship Id="rId8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52.png"/><Relationship Id="rId18" Type="http://schemas.openxmlformats.org/officeDocument/2006/relationships/image" Target="../media/image83.png"/><Relationship Id="rId26" Type="http://schemas.openxmlformats.org/officeDocument/2006/relationships/image" Target="../media/image162.png"/><Relationship Id="rId3" Type="http://schemas.openxmlformats.org/officeDocument/2006/relationships/image" Target="../media/image39.png"/><Relationship Id="rId21" Type="http://schemas.openxmlformats.org/officeDocument/2006/relationships/image" Target="../media/image157.png"/><Relationship Id="rId7" Type="http://schemas.openxmlformats.org/officeDocument/2006/relationships/image" Target="../media/image42.png"/><Relationship Id="rId12" Type="http://schemas.openxmlformats.org/officeDocument/2006/relationships/image" Target="../media/image151.png"/><Relationship Id="rId17" Type="http://schemas.openxmlformats.org/officeDocument/2006/relationships/image" Target="../media/image38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6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0.png"/><Relationship Id="rId24" Type="http://schemas.openxmlformats.org/officeDocument/2006/relationships/image" Target="../media/image160.png"/><Relationship Id="rId5" Type="http://schemas.openxmlformats.org/officeDocument/2006/relationships/image" Target="../media/image40.png"/><Relationship Id="rId15" Type="http://schemas.openxmlformats.org/officeDocument/2006/relationships/image" Target="../media/image154.png"/><Relationship Id="rId23" Type="http://schemas.openxmlformats.org/officeDocument/2006/relationships/image" Target="../media/image159.png"/><Relationship Id="rId10" Type="http://schemas.openxmlformats.org/officeDocument/2006/relationships/image" Target="../media/image16.png"/><Relationship Id="rId19" Type="http://schemas.openxmlformats.org/officeDocument/2006/relationships/image" Target="../media/image15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53.png"/><Relationship Id="rId22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63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57.png"/><Relationship Id="rId18" Type="http://schemas.openxmlformats.org/officeDocument/2006/relationships/image" Target="../media/image119.png"/><Relationship Id="rId3" Type="http://schemas.openxmlformats.org/officeDocument/2006/relationships/image" Target="../media/image39.png"/><Relationship Id="rId21" Type="http://schemas.openxmlformats.org/officeDocument/2006/relationships/image" Target="../media/image170.png"/><Relationship Id="rId7" Type="http://schemas.openxmlformats.org/officeDocument/2006/relationships/image" Target="../media/image42.png"/><Relationship Id="rId12" Type="http://schemas.openxmlformats.org/officeDocument/2006/relationships/image" Target="../media/image150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5.png"/><Relationship Id="rId5" Type="http://schemas.openxmlformats.org/officeDocument/2006/relationships/image" Target="../media/image40.png"/><Relationship Id="rId15" Type="http://schemas.openxmlformats.org/officeDocument/2006/relationships/image" Target="../media/image167.png"/><Relationship Id="rId10" Type="http://schemas.openxmlformats.org/officeDocument/2006/relationships/image" Target="../media/image16.png"/><Relationship Id="rId19" Type="http://schemas.openxmlformats.org/officeDocument/2006/relationships/image" Target="../media/image1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7.png"/><Relationship Id="rId18" Type="http://schemas.openxmlformats.org/officeDocument/2006/relationships/image" Target="../media/image152.png"/><Relationship Id="rId3" Type="http://schemas.openxmlformats.org/officeDocument/2006/relationships/image" Target="../media/image39.png"/><Relationship Id="rId21" Type="http://schemas.openxmlformats.org/officeDocument/2006/relationships/image" Target="../media/image175.png"/><Relationship Id="rId7" Type="http://schemas.openxmlformats.org/officeDocument/2006/relationships/image" Target="../media/image42.png"/><Relationship Id="rId12" Type="http://schemas.openxmlformats.org/officeDocument/2006/relationships/image" Target="../media/image166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57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19" Type="http://schemas.openxmlformats.org/officeDocument/2006/relationships/image" Target="../media/image17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7.png"/><Relationship Id="rId18" Type="http://schemas.openxmlformats.org/officeDocument/2006/relationships/image" Target="../media/image177.png"/><Relationship Id="rId3" Type="http://schemas.openxmlformats.org/officeDocument/2006/relationships/image" Target="../media/image39.png"/><Relationship Id="rId21" Type="http://schemas.openxmlformats.org/officeDocument/2006/relationships/image" Target="../media/image180.png"/><Relationship Id="rId7" Type="http://schemas.openxmlformats.org/officeDocument/2006/relationships/image" Target="../media/image42.png"/><Relationship Id="rId12" Type="http://schemas.openxmlformats.org/officeDocument/2006/relationships/image" Target="../media/image166.png"/><Relationship Id="rId17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9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57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19" Type="http://schemas.openxmlformats.org/officeDocument/2006/relationships/image" Target="../media/image17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hyperlink" Target="https://www.figma.com/design/AnXsIx6wplR7RemPda3Pj0/Untitled?node-id=0-1&amp;p=f&amp;t=2SGhUgiff1oxImqU-0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6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8.png"/><Relationship Id="rId18" Type="http://schemas.openxmlformats.org/officeDocument/2006/relationships/image" Target="../media/image120.png"/><Relationship Id="rId26" Type="http://schemas.openxmlformats.org/officeDocument/2006/relationships/image" Target="../media/image178.png"/><Relationship Id="rId3" Type="http://schemas.openxmlformats.org/officeDocument/2006/relationships/image" Target="../media/image39.png"/><Relationship Id="rId21" Type="http://schemas.openxmlformats.org/officeDocument/2006/relationships/image" Target="../media/image152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17" Type="http://schemas.openxmlformats.org/officeDocument/2006/relationships/image" Target="../media/image119.png"/><Relationship Id="rId25" Type="http://schemas.openxmlformats.org/officeDocument/2006/relationships/image" Target="../media/image1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83.png"/><Relationship Id="rId24" Type="http://schemas.openxmlformats.org/officeDocument/2006/relationships/image" Target="../media/image192.png"/><Relationship Id="rId5" Type="http://schemas.openxmlformats.org/officeDocument/2006/relationships/image" Target="../media/image40.png"/><Relationship Id="rId15" Type="http://schemas.openxmlformats.org/officeDocument/2006/relationships/image" Target="../media/image150.png"/><Relationship Id="rId23" Type="http://schemas.openxmlformats.org/officeDocument/2006/relationships/image" Target="../media/image174.png"/><Relationship Id="rId28" Type="http://schemas.openxmlformats.org/officeDocument/2006/relationships/image" Target="../media/image193.png"/><Relationship Id="rId10" Type="http://schemas.openxmlformats.org/officeDocument/2006/relationships/image" Target="../media/image16.png"/><Relationship Id="rId19" Type="http://schemas.openxmlformats.org/officeDocument/2006/relationships/image" Target="../media/image169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90.png"/><Relationship Id="rId22" Type="http://schemas.openxmlformats.org/officeDocument/2006/relationships/image" Target="../media/image173.png"/><Relationship Id="rId27" Type="http://schemas.openxmlformats.org/officeDocument/2006/relationships/image" Target="../media/image1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universe.roboflow.com/workspace01-ae0oa/fridgify" TargetMode="External"/><Relationship Id="rId18" Type="http://schemas.openxmlformats.org/officeDocument/2006/relationships/image" Target="../media/image197.png"/><Relationship Id="rId3" Type="http://schemas.openxmlformats.org/officeDocument/2006/relationships/image" Target="../media/image39.png"/><Relationship Id="rId21" Type="http://schemas.openxmlformats.org/officeDocument/2006/relationships/image" Target="../media/image200.png"/><Relationship Id="rId7" Type="http://schemas.openxmlformats.org/officeDocument/2006/relationships/image" Target="../media/image42.png"/><Relationship Id="rId12" Type="http://schemas.openxmlformats.org/officeDocument/2006/relationships/image" Target="../media/image195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hyperlink" Target="https://universe.roboflow.com/daata2/project2-exvgy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183.png"/><Relationship Id="rId10" Type="http://schemas.openxmlformats.org/officeDocument/2006/relationships/image" Target="../media/image16.png"/><Relationship Id="rId19" Type="http://schemas.openxmlformats.org/officeDocument/2006/relationships/image" Target="../media/image19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201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124.png"/><Relationship Id="rId26" Type="http://schemas.openxmlformats.org/officeDocument/2006/relationships/image" Target="../media/image215.png"/><Relationship Id="rId3" Type="http://schemas.openxmlformats.org/officeDocument/2006/relationships/image" Target="../media/image39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7" Type="http://schemas.openxmlformats.org/officeDocument/2006/relationships/image" Target="../media/image4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7.png"/><Relationship Id="rId20" Type="http://schemas.openxmlformats.org/officeDocument/2006/relationships/image" Target="../media/image128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3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5" Type="http://schemas.openxmlformats.org/officeDocument/2006/relationships/image" Target="../media/image40.png"/><Relationship Id="rId15" Type="http://schemas.openxmlformats.org/officeDocument/2006/relationships/image" Target="../media/image119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6.png"/><Relationship Id="rId19" Type="http://schemas.openxmlformats.org/officeDocument/2006/relationships/image" Target="../media/image209.png"/><Relationship Id="rId31" Type="http://schemas.openxmlformats.org/officeDocument/2006/relationships/image" Target="../media/image2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6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224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9.png"/><Relationship Id="rId21" Type="http://schemas.openxmlformats.org/officeDocument/2006/relationships/image" Target="../media/image53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23" Type="http://schemas.openxmlformats.org/officeDocument/2006/relationships/image" Target="../media/image55.png"/><Relationship Id="rId10" Type="http://schemas.openxmlformats.org/officeDocument/2006/relationships/image" Target="../media/image16.png"/><Relationship Id="rId19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47.png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2.png"/><Relationship Id="rId3" Type="http://schemas.openxmlformats.org/officeDocument/2006/relationships/image" Target="../media/image39.png"/><Relationship Id="rId7" Type="http://schemas.openxmlformats.org/officeDocument/2006/relationships/image" Target="../media/image61.png"/><Relationship Id="rId12" Type="http://schemas.openxmlformats.org/officeDocument/2006/relationships/image" Target="../media/image1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6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image" Target="../media/image15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9.png"/><Relationship Id="rId21" Type="http://schemas.openxmlformats.org/officeDocument/2006/relationships/image" Target="../media/image76.png"/><Relationship Id="rId7" Type="http://schemas.openxmlformats.org/officeDocument/2006/relationships/image" Target="../media/image6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24" Type="http://schemas.openxmlformats.org/officeDocument/2006/relationships/image" Target="../media/image79.png"/><Relationship Id="rId5" Type="http://schemas.openxmlformats.org/officeDocument/2006/relationships/image" Target="../media/image38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15.png"/><Relationship Id="rId19" Type="http://schemas.openxmlformats.org/officeDocument/2006/relationships/image" Target="../media/image7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39.png"/><Relationship Id="rId21" Type="http://schemas.openxmlformats.org/officeDocument/2006/relationships/image" Target="../media/image94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24" Type="http://schemas.openxmlformats.org/officeDocument/2006/relationships/image" Target="../media/image82.png"/><Relationship Id="rId5" Type="http://schemas.openxmlformats.org/officeDocument/2006/relationships/image" Target="../media/image3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15.png"/><Relationship Id="rId19" Type="http://schemas.openxmlformats.org/officeDocument/2006/relationships/image" Target="../media/image92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39.png"/><Relationship Id="rId21" Type="http://schemas.openxmlformats.org/officeDocument/2006/relationships/image" Target="../media/image108.png"/><Relationship Id="rId7" Type="http://schemas.openxmlformats.org/officeDocument/2006/relationships/image" Target="../media/image42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40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39.png"/><Relationship Id="rId21" Type="http://schemas.openxmlformats.org/officeDocument/2006/relationships/image" Target="../media/image126.png"/><Relationship Id="rId7" Type="http://schemas.openxmlformats.org/officeDocument/2006/relationships/image" Target="../media/image4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38.png"/><Relationship Id="rId5" Type="http://schemas.openxmlformats.org/officeDocument/2006/relationships/image" Target="../media/image4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482600" y="8610600"/>
            <a:ext cx="158242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70000" y="3175000"/>
            <a:ext cx="146304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07200" y="2603500"/>
            <a:ext cx="4686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11900" y="26924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59800" y="3810000"/>
            <a:ext cx="61087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1400" y="4191000"/>
            <a:ext cx="1397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897100" y="40386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795500" y="56515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72500" y="5740400"/>
            <a:ext cx="58674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594100" y="5930900"/>
            <a:ext cx="20955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93700" y="1854200"/>
            <a:ext cx="15265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15300" y="7112000"/>
            <a:ext cx="805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4897100" y="7353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572500" y="7239000"/>
            <a:ext cx="60833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594100" y="7632700"/>
            <a:ext cx="10414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6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73400" y="3136900"/>
            <a:ext cx="1257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913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8200" y="3251200"/>
            <a:ext cx="16764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990600" y="1752600"/>
            <a:ext cx="165481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1031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084300" y="3238500"/>
            <a:ext cx="15240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922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04900" y="4648200"/>
            <a:ext cx="47879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6040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1666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54100" y="3644900"/>
            <a:ext cx="52705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179300" y="6159500"/>
            <a:ext cx="4495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604000" y="5626100"/>
            <a:ext cx="43053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5000" y="2755900"/>
            <a:ext cx="153543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6800" y="3175000"/>
            <a:ext cx="10147300" cy="5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963400" y="31369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395200" y="35560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436600" y="34798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963400" y="4902200"/>
            <a:ext cx="5308600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841500" y="3136900"/>
            <a:ext cx="81788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950700" y="31623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7000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436600" y="34925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963400" y="5156200"/>
            <a:ext cx="5130800" cy="36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0" y="9334500"/>
            <a:ext cx="1219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988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35100" y="3200400"/>
            <a:ext cx="9982200" cy="5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436600" y="34798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963400" y="4660900"/>
            <a:ext cx="529590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6000" y="3175000"/>
            <a:ext cx="812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6700" y="1841500"/>
            <a:ext cx="15252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4100" y="2984500"/>
            <a:ext cx="89535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26700" y="3225800"/>
            <a:ext cx="70104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474705" y="1841500"/>
            <a:ext cx="15862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57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811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65300" y="3594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87500" y="36322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641600" y="35560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 rotWithShape="1">
          <a:blip r:embed="rId20"/>
          <a:srcRect t="-81" r="-305" b="453"/>
          <a:stretch/>
        </p:blipFill>
        <p:spPr>
          <a:xfrm>
            <a:off x="1152953" y="4789720"/>
            <a:ext cx="5074512" cy="39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6700" y="47371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913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00900" y="35814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327900" y="36068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077200" y="35433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622192" y="4819478"/>
            <a:ext cx="53213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976100" y="46863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9888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560300" y="35306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436600" y="34925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014200" y="4673600"/>
            <a:ext cx="52324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13100" y="3454400"/>
            <a:ext cx="5918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79100" y="3454400"/>
            <a:ext cx="5689600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63600" y="1841500"/>
            <a:ext cx="14706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78100" y="7416800"/>
            <a:ext cx="690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61600" y="7442200"/>
            <a:ext cx="64516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89000" y="7937500"/>
            <a:ext cx="155956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6100" y="863600"/>
            <a:ext cx="95377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292100"/>
            <a:ext cx="194564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500" y="533400"/>
            <a:ext cx="97282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757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64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3100" y="3162300"/>
            <a:ext cx="7175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3600" y="5041900"/>
            <a:ext cx="65532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3403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5702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6845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80010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4546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22479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27900" y="2451100"/>
            <a:ext cx="14071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2527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47100" y="2565400"/>
            <a:ext cx="7874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18300" y="35941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3683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788400" y="3733800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023100" y="4749800"/>
            <a:ext cx="14706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4826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72500" y="48895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705600" y="58928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5981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59800" y="60325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91300" y="7048500"/>
            <a:ext cx="15481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7124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59800" y="71882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642100" y="8191500"/>
            <a:ext cx="154178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82804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8559800" y="83312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13500" y="1295400"/>
            <a:ext cx="158877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636000" y="1384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521700" y="1409700"/>
            <a:ext cx="800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21000" y="2755900"/>
            <a:ext cx="130048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3449300" y="1955800"/>
            <a:ext cx="2336800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0058400" y="2120900"/>
            <a:ext cx="2336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6311900" y="2146300"/>
            <a:ext cx="2336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2438400" y="2120900"/>
            <a:ext cx="23368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25800" y="4991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48000" y="50038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1200" y="45974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150100" y="509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85000" y="51054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97400" y="4559300"/>
            <a:ext cx="4914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0100" y="5067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795000" y="50800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58200" y="45466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693900" y="50800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4325600" y="3136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642600" y="3136900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781300" y="31623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731000" y="3136900"/>
            <a:ext cx="1358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541500" y="5092700"/>
            <a:ext cx="825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811000" y="4533900"/>
            <a:ext cx="5232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-965200" y="1854200"/>
            <a:ext cx="16484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708900" y="1498600"/>
            <a:ext cx="26416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625600" y="5854700"/>
            <a:ext cx="36449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613400" y="5892800"/>
            <a:ext cx="34798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47200" y="5918200"/>
            <a:ext cx="38862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3119100" y="5854700"/>
            <a:ext cx="36322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2522200" y="520700"/>
            <a:ext cx="4965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90800" y="2908300"/>
            <a:ext cx="12839700" cy="4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0" y="9321800"/>
            <a:ext cx="12192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60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307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454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601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2748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93100" y="2844800"/>
            <a:ext cx="1828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58900" y="1168400"/>
            <a:ext cx="1676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93800" y="1498600"/>
            <a:ext cx="8331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70000" y="6654800"/>
            <a:ext cx="2692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597400" y="6642100"/>
            <a:ext cx="26289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99400" y="6642100"/>
            <a:ext cx="26670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226800" y="6642100"/>
            <a:ext cx="26289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541500" y="6629400"/>
            <a:ext cx="2616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2755900"/>
            <a:ext cx="154178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5588000" y="5016500"/>
            <a:ext cx="8026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01200" y="1028700"/>
            <a:ext cx="8077200" cy="80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20800" y="4965700"/>
            <a:ext cx="1841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71600" y="2489200"/>
            <a:ext cx="17145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30300" y="2781300"/>
            <a:ext cx="69977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06500" y="5537200"/>
            <a:ext cx="7835900" cy="3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573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573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925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27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68400" y="7226300"/>
            <a:ext cx="471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8100" y="7747000"/>
            <a:ext cx="49403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421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6421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77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737600" y="3530600"/>
            <a:ext cx="812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0" y="7213600"/>
            <a:ext cx="55118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89700" y="7747000"/>
            <a:ext cx="5156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269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0269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2621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4122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972800" y="7213600"/>
            <a:ext cx="56896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103100" y="7569200"/>
            <a:ext cx="49403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165100" y="1854200"/>
            <a:ext cx="15773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57300" y="3175000"/>
            <a:ext cx="4991100" cy="5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57300" y="32385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1200" y="6731000"/>
            <a:ext cx="5143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46200" y="7454900"/>
            <a:ext cx="49149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421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642100" y="32893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83300" y="6718300"/>
            <a:ext cx="5168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92900" y="7175500"/>
            <a:ext cx="4991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0269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026900" y="32766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760200" y="6667500"/>
            <a:ext cx="48768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001500" y="7188200"/>
            <a:ext cx="5041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-965200" y="1854200"/>
            <a:ext cx="165608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54200" y="3530600"/>
            <a:ext cx="14579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6553200" y="6134100"/>
            <a:ext cx="5181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90700" y="6134100"/>
            <a:ext cx="1470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90800" y="4000500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39300" y="39751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677400" y="65659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527300" y="6451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141200" y="4076700"/>
            <a:ext cx="217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153900" y="4800600"/>
            <a:ext cx="3962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141200" y="6680200"/>
            <a:ext cx="1866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153900" y="7086600"/>
            <a:ext cx="4000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75200" y="3924300"/>
            <a:ext cx="1905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800600" y="4419600"/>
            <a:ext cx="43434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800600" y="6718300"/>
            <a:ext cx="18923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813300" y="7213600"/>
            <a:ext cx="3873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609600" y="1854200"/>
            <a:ext cx="16243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797800" y="1498600"/>
            <a:ext cx="25400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72500" y="3835400"/>
            <a:ext cx="48514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94100" y="4191000"/>
            <a:ext cx="1625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59800" y="5511800"/>
            <a:ext cx="56261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581400" y="5880100"/>
            <a:ext cx="11049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71247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72500" y="7239000"/>
            <a:ext cx="56769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594100" y="7581900"/>
            <a:ext cx="8382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782800" y="389890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036800" y="55880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4846300" y="6007100"/>
            <a:ext cx="457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4871700" y="73660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701800" y="1854200"/>
            <a:ext cx="139319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24</cp:revision>
  <dcterms:created xsi:type="dcterms:W3CDTF">2006-08-16T00:00:00Z</dcterms:created>
  <dcterms:modified xsi:type="dcterms:W3CDTF">2025-02-16T05:43:20Z</dcterms:modified>
</cp:coreProperties>
</file>